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3" r:id="rId5"/>
    <p:sldId id="264" r:id="rId6"/>
    <p:sldId id="265" r:id="rId7"/>
    <p:sldId id="266" r:id="rId8"/>
    <p:sldId id="267" r:id="rId9"/>
    <p:sldId id="260" r:id="rId10"/>
    <p:sldId id="262" r:id="rId11"/>
    <p:sldId id="268" r:id="rId12"/>
    <p:sldId id="269" r:id="rId13"/>
    <p:sldId id="270" r:id="rId14"/>
    <p:sldId id="261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8" autoAdjust="0"/>
    <p:restoredTop sz="94660"/>
  </p:normalViewPr>
  <p:slideViewPr>
    <p:cSldViewPr snapToGrid="0">
      <p:cViewPr varScale="1">
        <p:scale>
          <a:sx n="98" d="100"/>
          <a:sy n="98" d="100"/>
        </p:scale>
        <p:origin x="16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3A1AD3-57CD-4AA0-86F2-23819B3138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235FC10-13F8-4323-B257-FB78FECC1B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20FF24-BE09-4AA2-8E42-296032030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7D9AA3-3C83-4553-B17E-C69E3F796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95A5F4-200E-4E00-A326-C48C3A964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831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E1DFFC-D39C-499A-BC61-BA73C4605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397A50-8A75-45D2-9DBB-67B685E32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A96371-5FC9-43A7-87D6-21FDC1AB7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F15F81-2ED6-4D60-BEAD-B2EEE284C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AFAF65-3047-4E2A-8B6C-924ACB027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4175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930BBAD-9778-4C6A-8DE2-C4CBA79202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C7A7AE-88C6-44BD-A8EB-3CED71259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2B2FE0-3623-41F3-86D2-EFFCD9F47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0288B3-7DFD-47C1-9A1F-54018C30B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AAFC1F-4A9B-4AEA-BF9D-E2FA2797F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0483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B2CB12-EA1E-4162-AAC8-BAD5B6EEF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77FB60-6543-4279-A9C6-6820E0A67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E2773F-AAC4-418E-A019-A454ADEE6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76EC7E-0901-4152-8121-17011326F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D5D6D4-F7B8-479C-8D02-F31197CCD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7511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353960-5E0F-4BA5-B485-5E1DEB3E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FA61C9B-8533-4C74-A319-13FA499C3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042FDB-6D86-4CB5-9985-EE34E883A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9A2679-75A3-4F92-80CC-FAD1F192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5B5DFB-562B-4384-B6FF-772521587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425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C84891-0C43-4EEE-984A-0272C27F3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3DF96C-7D84-4ABD-95D6-F7C3B3108B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0CB9DB-FBA1-4919-A852-6C44BAC99D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586186-6FB3-4D88-9D6C-8B860B245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D5571D-3E97-4616-95D5-1F53C6DCE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0E27C5-2A99-4CE2-A232-F783B63D4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841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515834-2358-4B49-92BB-4EF471005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497AEF-BB79-43B2-A34B-8972C706C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59481F-D919-49AE-A1E8-A9159E5C25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8D68D82-FF9B-424B-98B8-6CAD8F7974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0DBA6-874C-458A-A995-B7F6C1A6C0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A6A388E-B736-4BFC-9489-E061645F6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34199F2-C621-4511-A633-3F95E9E42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BE51694-A70E-44F8-9CFC-F4E8C46D7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046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0735C3-F944-43DC-BFEB-AED8AE236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A727763-1911-43B8-A85B-E964791D6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3E2152-C896-4DE6-B55A-A5D532EE6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00D4F00-87BE-499E-A0B4-0210CE506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689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5F4DC3B-0EF3-49C8-8504-A9BBF6B03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E3CC5AD-7AA7-4CE8-9AD1-FEF8BB332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52340F8-7D39-4055-A5BB-BC14CFF40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695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B3339E-CA70-465E-BC62-2127492D0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FED41B-A5F5-49FA-A95A-3777D8BF8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9C06E9-A3B1-47A1-BF9B-B1123E1C1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B18170-A0D8-4D4A-9D03-F6BC9303A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C2D934-A157-4571-BADC-8CEC9A8C2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60F62E-B744-4853-B7B4-93C9EC5CA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383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A59CE8-158E-44E8-9F5F-704175C7A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C04A0A-5296-4FFE-92C0-1B7D8380B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0382115-B3F4-4A59-8984-04037AE157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8B5C9B-A587-4E7B-9050-223065208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87AE559-4619-4FA3-BA4A-19B4990A9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FB7228B-5341-4C68-BC9D-FA24CBE3B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773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127900-78C3-4236-8003-80A1A77C8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AEA121-EB32-41EE-8130-35D4FF7DF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82FF56-C39E-496D-BC03-6AFBCE8F3E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9407D-F1FD-4DB9-9EBB-668AB6E7B7CA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6D771C-599E-4204-B3FC-A92C24A68E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A675D3-CB5E-4749-8BE6-F838DAA332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D53E2-45A6-46A7-AD33-F97784EBE8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6795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7C997D-AB71-469C-8F36-3B333535A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5326"/>
            <a:ext cx="10515600" cy="43790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登录界面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3DC31A7-2976-471E-ACE9-2B529CD82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134" y="1038524"/>
            <a:ext cx="10046073" cy="531415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CCEC7E8-ADA1-47C0-B0C3-049F39AB56AC}"/>
              </a:ext>
            </a:extLst>
          </p:cNvPr>
          <p:cNvSpPr/>
          <p:nvPr/>
        </p:nvSpPr>
        <p:spPr>
          <a:xfrm>
            <a:off x="4492661" y="5515896"/>
            <a:ext cx="3869634" cy="58309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点击屏幕</a:t>
            </a:r>
          </a:p>
        </p:txBody>
      </p:sp>
    </p:spTree>
    <p:extLst>
      <p:ext uri="{BB962C8B-B14F-4D97-AF65-F5344CB8AC3E}">
        <p14:creationId xmlns:p14="http://schemas.microsoft.com/office/powerpoint/2010/main" val="3217995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70E999-A672-4775-B44B-3EE27A4C6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6883"/>
            <a:ext cx="10515600" cy="522121"/>
          </a:xfrm>
        </p:spPr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进入主界面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0B4EC5B-83D8-41F5-8221-B05F3E2F40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82" y="859003"/>
            <a:ext cx="11184835" cy="578878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87E9B41-F120-4521-983C-ED3F170CE2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282" y="1381087"/>
            <a:ext cx="4648497" cy="5153281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11C4CC3-BA12-49D6-A391-B00142F46BBF}"/>
              </a:ext>
            </a:extLst>
          </p:cNvPr>
          <p:cNvSpPr/>
          <p:nvPr/>
        </p:nvSpPr>
        <p:spPr>
          <a:xfrm>
            <a:off x="527646" y="5620142"/>
            <a:ext cx="1007166" cy="101561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商店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9960485-91C9-4610-B035-CD19DAA96CB3}"/>
              </a:ext>
            </a:extLst>
          </p:cNvPr>
          <p:cNvSpPr/>
          <p:nvPr/>
        </p:nvSpPr>
        <p:spPr>
          <a:xfrm>
            <a:off x="8907459" y="6144113"/>
            <a:ext cx="1131538" cy="50691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招募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52686C7-C50D-4842-A04D-D16FC00E0CEA}"/>
              </a:ext>
            </a:extLst>
          </p:cNvPr>
          <p:cNvSpPr/>
          <p:nvPr/>
        </p:nvSpPr>
        <p:spPr>
          <a:xfrm>
            <a:off x="7291888" y="6128835"/>
            <a:ext cx="1131538" cy="50691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任务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046A4BA-C9DF-4367-9409-3D8446E0079C}"/>
              </a:ext>
            </a:extLst>
          </p:cNvPr>
          <p:cNvSpPr/>
          <p:nvPr/>
        </p:nvSpPr>
        <p:spPr>
          <a:xfrm>
            <a:off x="5355602" y="6101544"/>
            <a:ext cx="1353453" cy="50691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军工厂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79269D6-950B-470E-95A1-CAF3FF3F0B06}"/>
              </a:ext>
            </a:extLst>
          </p:cNvPr>
          <p:cNvSpPr/>
          <p:nvPr/>
        </p:nvSpPr>
        <p:spPr>
          <a:xfrm>
            <a:off x="3467083" y="6115583"/>
            <a:ext cx="1404486" cy="50691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军械库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FFEAB9F-9836-4903-9E00-4BEAACAB6F63}"/>
              </a:ext>
            </a:extLst>
          </p:cNvPr>
          <p:cNvSpPr/>
          <p:nvPr/>
        </p:nvSpPr>
        <p:spPr>
          <a:xfrm>
            <a:off x="1744184" y="6118197"/>
            <a:ext cx="1404486" cy="50691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军营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D7DAFB1-A20C-4D88-BC0A-56130DB8E211}"/>
              </a:ext>
            </a:extLst>
          </p:cNvPr>
          <p:cNvSpPr/>
          <p:nvPr/>
        </p:nvSpPr>
        <p:spPr>
          <a:xfrm>
            <a:off x="10398431" y="6140866"/>
            <a:ext cx="1131538" cy="50691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军团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2ABF04F-4A0A-4114-8C55-0494AED8E7A6}"/>
              </a:ext>
            </a:extLst>
          </p:cNvPr>
          <p:cNvSpPr/>
          <p:nvPr/>
        </p:nvSpPr>
        <p:spPr>
          <a:xfrm>
            <a:off x="1337190" y="4499811"/>
            <a:ext cx="3547631" cy="598248"/>
          </a:xfrm>
          <a:prstGeom prst="rect">
            <a:avLst/>
          </a:prstGeom>
          <a:solidFill>
            <a:schemeClr val="tx1">
              <a:alpha val="60000"/>
            </a:schemeClr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>
                <a:solidFill>
                  <a:schemeClr val="bg1"/>
                </a:solidFill>
              </a:rPr>
              <a:t>弹道什么的太难计算了，跟着感觉走就好了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4902A280-57A0-4D84-BE21-5E1AC148EE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247948" y="2010463"/>
            <a:ext cx="479208" cy="329797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17AEEFAC-18F6-42E1-AB62-75B76F914E99}"/>
              </a:ext>
            </a:extLst>
          </p:cNvPr>
          <p:cNvSpPr/>
          <p:nvPr/>
        </p:nvSpPr>
        <p:spPr>
          <a:xfrm>
            <a:off x="1242371" y="1164999"/>
            <a:ext cx="1906299" cy="273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玩家等级和姓名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4660EB98-2143-4667-9601-1BC5A90FBC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016" y="979560"/>
            <a:ext cx="614261" cy="522122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D8E154E7-68F7-454E-95E4-2F2FB4B6DF70}"/>
              </a:ext>
            </a:extLst>
          </p:cNvPr>
          <p:cNvSpPr/>
          <p:nvPr/>
        </p:nvSpPr>
        <p:spPr>
          <a:xfrm>
            <a:off x="6109480" y="979560"/>
            <a:ext cx="5420490" cy="4015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资源栏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E7FEF4E-30DD-4019-B8CA-AF018204EE0F}"/>
              </a:ext>
            </a:extLst>
          </p:cNvPr>
          <p:cNvSpPr/>
          <p:nvPr/>
        </p:nvSpPr>
        <p:spPr>
          <a:xfrm>
            <a:off x="6514019" y="1521639"/>
            <a:ext cx="663731" cy="50878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收藏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6488A99-E1B9-4DCA-9BE0-CD0F2EBCE68E}"/>
              </a:ext>
            </a:extLst>
          </p:cNvPr>
          <p:cNvSpPr/>
          <p:nvPr/>
        </p:nvSpPr>
        <p:spPr>
          <a:xfrm>
            <a:off x="7328778" y="1521639"/>
            <a:ext cx="663731" cy="50878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排行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AE3417E-2EFB-4692-A0A2-F2B15B88990A}"/>
              </a:ext>
            </a:extLst>
          </p:cNvPr>
          <p:cNvSpPr/>
          <p:nvPr/>
        </p:nvSpPr>
        <p:spPr>
          <a:xfrm>
            <a:off x="8143537" y="1521639"/>
            <a:ext cx="663731" cy="50878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战友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BA69F0F-A01A-4023-B6A1-940F3CA4EFE7}"/>
              </a:ext>
            </a:extLst>
          </p:cNvPr>
          <p:cNvSpPr/>
          <p:nvPr/>
        </p:nvSpPr>
        <p:spPr>
          <a:xfrm>
            <a:off x="8958296" y="1521639"/>
            <a:ext cx="663731" cy="50878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邮件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E6CDFD5-8305-4F48-A833-DF27458B635E}"/>
              </a:ext>
            </a:extLst>
          </p:cNvPr>
          <p:cNvSpPr/>
          <p:nvPr/>
        </p:nvSpPr>
        <p:spPr>
          <a:xfrm>
            <a:off x="9746324" y="1521639"/>
            <a:ext cx="663731" cy="50878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公告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3757517-68CF-4756-9061-012B1742E437}"/>
              </a:ext>
            </a:extLst>
          </p:cNvPr>
          <p:cNvSpPr/>
          <p:nvPr/>
        </p:nvSpPr>
        <p:spPr>
          <a:xfrm>
            <a:off x="10612186" y="1521639"/>
            <a:ext cx="663731" cy="50878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设置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B8F43259-88A2-473E-91A0-6835EC5CA10E}"/>
              </a:ext>
            </a:extLst>
          </p:cNvPr>
          <p:cNvSpPr/>
          <p:nvPr/>
        </p:nvSpPr>
        <p:spPr>
          <a:xfrm>
            <a:off x="6514019" y="2109101"/>
            <a:ext cx="4761898" cy="16280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活动滚动栏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3D9D690-EFBC-43C5-9F1A-F273C3A22A76}"/>
              </a:ext>
            </a:extLst>
          </p:cNvPr>
          <p:cNvSpPr/>
          <p:nvPr/>
        </p:nvSpPr>
        <p:spPr>
          <a:xfrm>
            <a:off x="6630806" y="3822084"/>
            <a:ext cx="1877090" cy="90894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编队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C4FD4EE-5B1F-4055-AFC5-226533B2399D}"/>
              </a:ext>
            </a:extLst>
          </p:cNvPr>
          <p:cNvSpPr/>
          <p:nvPr/>
        </p:nvSpPr>
        <p:spPr>
          <a:xfrm>
            <a:off x="9139644" y="3835336"/>
            <a:ext cx="1877090" cy="90894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出击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CD6D51BB-8141-456D-AE54-44BA54027442}"/>
              </a:ext>
            </a:extLst>
          </p:cNvPr>
          <p:cNvSpPr/>
          <p:nvPr/>
        </p:nvSpPr>
        <p:spPr>
          <a:xfrm>
            <a:off x="6434394" y="4816868"/>
            <a:ext cx="4761898" cy="121208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聊天信息滚动栏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A99BF0E6-96EB-4E1D-957C-A3507E698D31}"/>
              </a:ext>
            </a:extLst>
          </p:cNvPr>
          <p:cNvSpPr/>
          <p:nvPr/>
        </p:nvSpPr>
        <p:spPr>
          <a:xfrm>
            <a:off x="5520592" y="1835404"/>
            <a:ext cx="791296" cy="76668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活动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83590B18-0F09-49D4-9936-22C723F528C7}"/>
              </a:ext>
            </a:extLst>
          </p:cNvPr>
          <p:cNvSpPr/>
          <p:nvPr/>
        </p:nvSpPr>
        <p:spPr>
          <a:xfrm>
            <a:off x="5520592" y="2873789"/>
            <a:ext cx="791296" cy="76668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活动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CEB3CBA6-FCB2-4141-9712-B3FCF3B1ECAF}"/>
              </a:ext>
            </a:extLst>
          </p:cNvPr>
          <p:cNvSpPr/>
          <p:nvPr/>
        </p:nvSpPr>
        <p:spPr>
          <a:xfrm>
            <a:off x="5520592" y="3872565"/>
            <a:ext cx="791296" cy="76668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活动</a:t>
            </a:r>
            <a:r>
              <a:rPr lang="en-US" altLang="zh-CN" dirty="0"/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504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7BAC5A-0605-420B-8D77-A74B99C11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2221"/>
            <a:ext cx="10515600" cy="509941"/>
          </a:xfrm>
        </p:spPr>
        <p:txBody>
          <a:bodyPr/>
          <a:lstStyle/>
          <a:p>
            <a:r>
              <a:rPr lang="zh-CN" altLang="en-US" dirty="0"/>
              <a:t>出击界面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20028E-9897-4F00-8367-A10DADA71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982579"/>
            <a:ext cx="9899073" cy="5420920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BFD4522D-C309-44C6-9EFB-E94B3BBC233D}"/>
              </a:ext>
            </a:extLst>
          </p:cNvPr>
          <p:cNvSpPr/>
          <p:nvPr/>
        </p:nvSpPr>
        <p:spPr>
          <a:xfrm>
            <a:off x="2573867" y="2448404"/>
            <a:ext cx="664460" cy="6644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/>
              <a:t>CLEAR</a:t>
            </a:r>
            <a:endParaRPr lang="zh-CN" altLang="en-US" sz="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3A2ADF3-5437-418D-9856-86ED88699409}"/>
              </a:ext>
            </a:extLst>
          </p:cNvPr>
          <p:cNvSpPr/>
          <p:nvPr/>
        </p:nvSpPr>
        <p:spPr>
          <a:xfrm>
            <a:off x="1058974" y="5487984"/>
            <a:ext cx="1514893" cy="66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难度选择</a:t>
            </a:r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DF3C8606-A6FC-4843-9C9C-0CA236A63971}"/>
              </a:ext>
            </a:extLst>
          </p:cNvPr>
          <p:cNvSpPr/>
          <p:nvPr/>
        </p:nvSpPr>
        <p:spPr>
          <a:xfrm>
            <a:off x="10137293" y="3439016"/>
            <a:ext cx="599979" cy="642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7D3497F0-209D-4609-90CB-C99783B829A2}"/>
              </a:ext>
            </a:extLst>
          </p:cNvPr>
          <p:cNvSpPr/>
          <p:nvPr/>
        </p:nvSpPr>
        <p:spPr>
          <a:xfrm rot="10800000">
            <a:off x="854749" y="3444620"/>
            <a:ext cx="599979" cy="642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D22B47B-25DD-431C-B43E-8953B486535C}"/>
              </a:ext>
            </a:extLst>
          </p:cNvPr>
          <p:cNvSpPr/>
          <p:nvPr/>
        </p:nvSpPr>
        <p:spPr>
          <a:xfrm>
            <a:off x="7147405" y="1057537"/>
            <a:ext cx="3589867" cy="5099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资源栏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F28BE85-87F6-4157-8B1F-72964197778F}"/>
              </a:ext>
            </a:extLst>
          </p:cNvPr>
          <p:cNvSpPr/>
          <p:nvPr/>
        </p:nvSpPr>
        <p:spPr>
          <a:xfrm>
            <a:off x="1514443" y="1003789"/>
            <a:ext cx="1419129" cy="5099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出击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5A0CB27-2B4E-4662-9579-B478474E5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804" y="1003789"/>
            <a:ext cx="481866" cy="503768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56607E04-FFF0-4BAC-8B09-810F468C1A4A}"/>
              </a:ext>
            </a:extLst>
          </p:cNvPr>
          <p:cNvSpPr/>
          <p:nvPr/>
        </p:nvSpPr>
        <p:spPr>
          <a:xfrm>
            <a:off x="9130528" y="5504349"/>
            <a:ext cx="1514893" cy="66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演习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B28B0C5-8006-4C43-BAE4-F9257C6E179F}"/>
              </a:ext>
            </a:extLst>
          </p:cNvPr>
          <p:cNvSpPr/>
          <p:nvPr/>
        </p:nvSpPr>
        <p:spPr>
          <a:xfrm>
            <a:off x="7272100" y="5513612"/>
            <a:ext cx="1514893" cy="66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委托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66824FA-CB84-4964-B7AE-89D16EB18546}"/>
              </a:ext>
            </a:extLst>
          </p:cNvPr>
          <p:cNvSpPr/>
          <p:nvPr/>
        </p:nvSpPr>
        <p:spPr>
          <a:xfrm>
            <a:off x="5247412" y="5528882"/>
            <a:ext cx="1514893" cy="66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每日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B2B0D2C-2FFE-4BA1-B224-8B0A51DDE384}"/>
              </a:ext>
            </a:extLst>
          </p:cNvPr>
          <p:cNvSpPr/>
          <p:nvPr/>
        </p:nvSpPr>
        <p:spPr>
          <a:xfrm>
            <a:off x="9556220" y="1702078"/>
            <a:ext cx="787656" cy="8059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活动入口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E89BDF5-BFEE-4110-B04D-A1F823A529A4}"/>
              </a:ext>
            </a:extLst>
          </p:cNvPr>
          <p:cNvSpPr/>
          <p:nvPr/>
        </p:nvSpPr>
        <p:spPr>
          <a:xfrm>
            <a:off x="982804" y="1659618"/>
            <a:ext cx="1799115" cy="3433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第二章：波兰闪击战</a:t>
            </a:r>
            <a:r>
              <a:rPr lang="en-US" altLang="zh-CN" sz="1000" dirty="0"/>
              <a:t>(80%)</a:t>
            </a:r>
            <a:endParaRPr lang="zh-CN" altLang="en-US" sz="10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11152AD-56C7-418D-B21F-E8706E13A0CA}"/>
              </a:ext>
            </a:extLst>
          </p:cNvPr>
          <p:cNvSpPr/>
          <p:nvPr/>
        </p:nvSpPr>
        <p:spPr>
          <a:xfrm>
            <a:off x="2338444" y="2155021"/>
            <a:ext cx="1135303" cy="356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2-1:</a:t>
            </a:r>
            <a:r>
              <a:rPr lang="zh-CN" altLang="en-US" sz="1200" dirty="0"/>
              <a:t>闪击波兰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944C464-BA91-4DBF-8673-C205B919E183}"/>
              </a:ext>
            </a:extLst>
          </p:cNvPr>
          <p:cNvSpPr/>
          <p:nvPr/>
        </p:nvSpPr>
        <p:spPr>
          <a:xfrm>
            <a:off x="2781919" y="2973801"/>
            <a:ext cx="248355" cy="193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C8508519-A77A-4CA6-99C6-DC86366F0643}"/>
              </a:ext>
            </a:extLst>
          </p:cNvPr>
          <p:cNvSpPr/>
          <p:nvPr/>
        </p:nvSpPr>
        <p:spPr>
          <a:xfrm>
            <a:off x="3412176" y="3664751"/>
            <a:ext cx="664460" cy="6644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/>
              <a:t>CLEAR</a:t>
            </a:r>
            <a:endParaRPr lang="zh-CN" altLang="en-US" sz="8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0347A48-F142-4D97-8C26-05A2A1ACFCC1}"/>
              </a:ext>
            </a:extLst>
          </p:cNvPr>
          <p:cNvSpPr/>
          <p:nvPr/>
        </p:nvSpPr>
        <p:spPr>
          <a:xfrm>
            <a:off x="3238327" y="3380694"/>
            <a:ext cx="1135303" cy="356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2-2:</a:t>
            </a:r>
            <a:r>
              <a:rPr lang="zh-CN" altLang="en-US" sz="1200" dirty="0"/>
              <a:t>突进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5A1BA7A-9C86-40B8-9713-87717E83D5A9}"/>
              </a:ext>
            </a:extLst>
          </p:cNvPr>
          <p:cNvSpPr/>
          <p:nvPr/>
        </p:nvSpPr>
        <p:spPr>
          <a:xfrm>
            <a:off x="3620228" y="4190148"/>
            <a:ext cx="248355" cy="193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0C31C3C2-7D24-4DA9-A12F-108516346FF8}"/>
              </a:ext>
            </a:extLst>
          </p:cNvPr>
          <p:cNvSpPr/>
          <p:nvPr/>
        </p:nvSpPr>
        <p:spPr>
          <a:xfrm>
            <a:off x="5353801" y="2730989"/>
            <a:ext cx="664460" cy="6644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/>
              <a:t>CLEAR</a:t>
            </a:r>
            <a:endParaRPr lang="zh-CN" altLang="en-US" sz="8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7D59D7C4-5B10-434C-A402-6B38302BB78F}"/>
              </a:ext>
            </a:extLst>
          </p:cNvPr>
          <p:cNvSpPr/>
          <p:nvPr/>
        </p:nvSpPr>
        <p:spPr>
          <a:xfrm>
            <a:off x="4948671" y="2362216"/>
            <a:ext cx="1566312" cy="356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2-3:</a:t>
            </a:r>
            <a:r>
              <a:rPr lang="zh-CN" altLang="en-US" sz="1200" dirty="0"/>
              <a:t>意想不到的反击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456666B-DE6F-42EE-9577-2206DC52EBF5}"/>
              </a:ext>
            </a:extLst>
          </p:cNvPr>
          <p:cNvSpPr/>
          <p:nvPr/>
        </p:nvSpPr>
        <p:spPr>
          <a:xfrm>
            <a:off x="5561853" y="3256386"/>
            <a:ext cx="248355" cy="193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88BB6551-99DC-4685-9DF4-8308D90ED8E0}"/>
              </a:ext>
            </a:extLst>
          </p:cNvPr>
          <p:cNvSpPr/>
          <p:nvPr/>
        </p:nvSpPr>
        <p:spPr>
          <a:xfrm>
            <a:off x="6063417" y="3940285"/>
            <a:ext cx="664460" cy="6644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80%</a:t>
            </a:r>
            <a:endParaRPr lang="zh-CN" altLang="en-US" sz="1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FACF906-D761-47A8-A8D7-7CC7DDE88A8E}"/>
              </a:ext>
            </a:extLst>
          </p:cNvPr>
          <p:cNvSpPr/>
          <p:nvPr/>
        </p:nvSpPr>
        <p:spPr>
          <a:xfrm>
            <a:off x="6271469" y="4465682"/>
            <a:ext cx="248355" cy="193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3F43538F-CC8F-4227-84E3-AE1FF0AE4C95}"/>
              </a:ext>
            </a:extLst>
          </p:cNvPr>
          <p:cNvSpPr/>
          <p:nvPr/>
        </p:nvSpPr>
        <p:spPr>
          <a:xfrm>
            <a:off x="8033946" y="2904986"/>
            <a:ext cx="664460" cy="6644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New</a:t>
            </a:r>
            <a:endParaRPr lang="zh-CN" altLang="en-US" sz="1100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90715144-35C0-4F8A-BE34-73407A89D887}"/>
              </a:ext>
            </a:extLst>
          </p:cNvPr>
          <p:cNvSpPr/>
          <p:nvPr/>
        </p:nvSpPr>
        <p:spPr>
          <a:xfrm>
            <a:off x="7564216" y="2587567"/>
            <a:ext cx="1566312" cy="356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2-5:</a:t>
            </a:r>
            <a:r>
              <a:rPr lang="zh-CN" altLang="en-US" sz="1200" dirty="0"/>
              <a:t>挺进华沙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08BBC435-71E6-4F42-9FE6-50221CEDDE2B}"/>
              </a:ext>
            </a:extLst>
          </p:cNvPr>
          <p:cNvSpPr/>
          <p:nvPr/>
        </p:nvSpPr>
        <p:spPr>
          <a:xfrm>
            <a:off x="5612490" y="3595963"/>
            <a:ext cx="1566312" cy="356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2-4:</a:t>
            </a:r>
            <a:r>
              <a:rPr lang="zh-CN" altLang="en-US" sz="1200" dirty="0"/>
              <a:t>补给争夺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E9E0929E-BDB3-443B-BD55-F75DC11D9C0E}"/>
              </a:ext>
            </a:extLst>
          </p:cNvPr>
          <p:cNvSpPr/>
          <p:nvPr/>
        </p:nvSpPr>
        <p:spPr>
          <a:xfrm>
            <a:off x="630146" y="4081165"/>
            <a:ext cx="884297" cy="1960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上一章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4B2B1B00-8F1F-4C79-91BB-B7B967EDDD45}"/>
              </a:ext>
            </a:extLst>
          </p:cNvPr>
          <p:cNvSpPr/>
          <p:nvPr/>
        </p:nvSpPr>
        <p:spPr>
          <a:xfrm>
            <a:off x="9850089" y="4110749"/>
            <a:ext cx="884297" cy="1960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下一章</a:t>
            </a:r>
          </a:p>
        </p:txBody>
      </p:sp>
    </p:spTree>
    <p:extLst>
      <p:ext uri="{BB962C8B-B14F-4D97-AF65-F5344CB8AC3E}">
        <p14:creationId xmlns:p14="http://schemas.microsoft.com/office/powerpoint/2010/main" val="3980127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7BAC5A-0605-420B-8D77-A74B99C11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2221"/>
            <a:ext cx="10515600" cy="509941"/>
          </a:xfrm>
        </p:spPr>
        <p:txBody>
          <a:bodyPr/>
          <a:lstStyle/>
          <a:p>
            <a:r>
              <a:rPr lang="zh-CN" altLang="en-US" dirty="0"/>
              <a:t>关卡详情界面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20028E-9897-4F00-8367-A10DADA71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982579"/>
            <a:ext cx="9899073" cy="5420920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BFD4522D-C309-44C6-9EFB-E94B3BBC233D}"/>
              </a:ext>
            </a:extLst>
          </p:cNvPr>
          <p:cNvSpPr/>
          <p:nvPr/>
        </p:nvSpPr>
        <p:spPr>
          <a:xfrm>
            <a:off x="2573867" y="2448404"/>
            <a:ext cx="664460" cy="6644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/>
              <a:t>CLEAR</a:t>
            </a:r>
            <a:endParaRPr lang="zh-CN" altLang="en-US" sz="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3A2ADF3-5437-418D-9856-86ED88699409}"/>
              </a:ext>
            </a:extLst>
          </p:cNvPr>
          <p:cNvSpPr/>
          <p:nvPr/>
        </p:nvSpPr>
        <p:spPr>
          <a:xfrm>
            <a:off x="1058974" y="5487984"/>
            <a:ext cx="1514893" cy="66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难度选择</a:t>
            </a:r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DF3C8606-A6FC-4843-9C9C-0CA236A63971}"/>
              </a:ext>
            </a:extLst>
          </p:cNvPr>
          <p:cNvSpPr/>
          <p:nvPr/>
        </p:nvSpPr>
        <p:spPr>
          <a:xfrm>
            <a:off x="10137293" y="3439016"/>
            <a:ext cx="599979" cy="642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7D3497F0-209D-4609-90CB-C99783B829A2}"/>
              </a:ext>
            </a:extLst>
          </p:cNvPr>
          <p:cNvSpPr/>
          <p:nvPr/>
        </p:nvSpPr>
        <p:spPr>
          <a:xfrm rot="10800000">
            <a:off x="854749" y="3444620"/>
            <a:ext cx="599979" cy="642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D22B47B-25DD-431C-B43E-8953B486535C}"/>
              </a:ext>
            </a:extLst>
          </p:cNvPr>
          <p:cNvSpPr/>
          <p:nvPr/>
        </p:nvSpPr>
        <p:spPr>
          <a:xfrm>
            <a:off x="7147405" y="1057537"/>
            <a:ext cx="3589867" cy="5099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资源栏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F28BE85-87F6-4157-8B1F-72964197778F}"/>
              </a:ext>
            </a:extLst>
          </p:cNvPr>
          <p:cNvSpPr/>
          <p:nvPr/>
        </p:nvSpPr>
        <p:spPr>
          <a:xfrm>
            <a:off x="1514443" y="1003789"/>
            <a:ext cx="1419129" cy="5099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出击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5A0CB27-2B4E-4662-9579-B478474E5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804" y="1003789"/>
            <a:ext cx="481866" cy="503768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56607E04-FFF0-4BAC-8B09-810F468C1A4A}"/>
              </a:ext>
            </a:extLst>
          </p:cNvPr>
          <p:cNvSpPr/>
          <p:nvPr/>
        </p:nvSpPr>
        <p:spPr>
          <a:xfrm>
            <a:off x="9130528" y="5504349"/>
            <a:ext cx="1514893" cy="66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演习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B28B0C5-8006-4C43-BAE4-F9257C6E179F}"/>
              </a:ext>
            </a:extLst>
          </p:cNvPr>
          <p:cNvSpPr/>
          <p:nvPr/>
        </p:nvSpPr>
        <p:spPr>
          <a:xfrm>
            <a:off x="7272100" y="5513612"/>
            <a:ext cx="1514893" cy="66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委托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66824FA-CB84-4964-B7AE-89D16EB18546}"/>
              </a:ext>
            </a:extLst>
          </p:cNvPr>
          <p:cNvSpPr/>
          <p:nvPr/>
        </p:nvSpPr>
        <p:spPr>
          <a:xfrm>
            <a:off x="5247412" y="5528882"/>
            <a:ext cx="1514893" cy="66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每日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B2B0D2C-2FFE-4BA1-B224-8B0A51DDE384}"/>
              </a:ext>
            </a:extLst>
          </p:cNvPr>
          <p:cNvSpPr/>
          <p:nvPr/>
        </p:nvSpPr>
        <p:spPr>
          <a:xfrm>
            <a:off x="9556220" y="1702078"/>
            <a:ext cx="787656" cy="8059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活动入口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E89BDF5-BFEE-4110-B04D-A1F823A529A4}"/>
              </a:ext>
            </a:extLst>
          </p:cNvPr>
          <p:cNvSpPr/>
          <p:nvPr/>
        </p:nvSpPr>
        <p:spPr>
          <a:xfrm>
            <a:off x="982804" y="1659618"/>
            <a:ext cx="1799115" cy="3433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第二章：波兰闪击战</a:t>
            </a:r>
            <a:r>
              <a:rPr lang="en-US" altLang="zh-CN" sz="1000" dirty="0"/>
              <a:t>(80%)</a:t>
            </a:r>
            <a:endParaRPr lang="zh-CN" altLang="en-US" sz="10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11152AD-56C7-418D-B21F-E8706E13A0CA}"/>
              </a:ext>
            </a:extLst>
          </p:cNvPr>
          <p:cNvSpPr/>
          <p:nvPr/>
        </p:nvSpPr>
        <p:spPr>
          <a:xfrm>
            <a:off x="2338444" y="2155021"/>
            <a:ext cx="1135303" cy="356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2-1:</a:t>
            </a:r>
            <a:r>
              <a:rPr lang="zh-CN" altLang="en-US" sz="1200" dirty="0"/>
              <a:t>闪击波兰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944C464-BA91-4DBF-8673-C205B919E183}"/>
              </a:ext>
            </a:extLst>
          </p:cNvPr>
          <p:cNvSpPr/>
          <p:nvPr/>
        </p:nvSpPr>
        <p:spPr>
          <a:xfrm>
            <a:off x="2781919" y="2973801"/>
            <a:ext cx="248355" cy="193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C8508519-A77A-4CA6-99C6-DC86366F0643}"/>
              </a:ext>
            </a:extLst>
          </p:cNvPr>
          <p:cNvSpPr/>
          <p:nvPr/>
        </p:nvSpPr>
        <p:spPr>
          <a:xfrm>
            <a:off x="3412176" y="3664751"/>
            <a:ext cx="664460" cy="6644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/>
              <a:t>CLEAR</a:t>
            </a:r>
            <a:endParaRPr lang="zh-CN" altLang="en-US" sz="8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0347A48-F142-4D97-8C26-05A2A1ACFCC1}"/>
              </a:ext>
            </a:extLst>
          </p:cNvPr>
          <p:cNvSpPr/>
          <p:nvPr/>
        </p:nvSpPr>
        <p:spPr>
          <a:xfrm>
            <a:off x="3238327" y="3380694"/>
            <a:ext cx="1135303" cy="356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2-2:</a:t>
            </a:r>
            <a:r>
              <a:rPr lang="zh-CN" altLang="en-US" sz="1200" dirty="0"/>
              <a:t>突进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5A1BA7A-9C86-40B8-9713-87717E83D5A9}"/>
              </a:ext>
            </a:extLst>
          </p:cNvPr>
          <p:cNvSpPr/>
          <p:nvPr/>
        </p:nvSpPr>
        <p:spPr>
          <a:xfrm>
            <a:off x="3620228" y="4190148"/>
            <a:ext cx="248355" cy="193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0C31C3C2-7D24-4DA9-A12F-108516346FF8}"/>
              </a:ext>
            </a:extLst>
          </p:cNvPr>
          <p:cNvSpPr/>
          <p:nvPr/>
        </p:nvSpPr>
        <p:spPr>
          <a:xfrm>
            <a:off x="5353801" y="2730989"/>
            <a:ext cx="664460" cy="6644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/>
              <a:t>CLEAR</a:t>
            </a:r>
            <a:endParaRPr lang="zh-CN" altLang="en-US" sz="8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7D59D7C4-5B10-434C-A402-6B38302BB78F}"/>
              </a:ext>
            </a:extLst>
          </p:cNvPr>
          <p:cNvSpPr/>
          <p:nvPr/>
        </p:nvSpPr>
        <p:spPr>
          <a:xfrm>
            <a:off x="4948671" y="2362216"/>
            <a:ext cx="1566312" cy="356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2-3:</a:t>
            </a:r>
            <a:r>
              <a:rPr lang="zh-CN" altLang="en-US" sz="1200" dirty="0"/>
              <a:t>意想不到的反击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456666B-DE6F-42EE-9577-2206DC52EBF5}"/>
              </a:ext>
            </a:extLst>
          </p:cNvPr>
          <p:cNvSpPr/>
          <p:nvPr/>
        </p:nvSpPr>
        <p:spPr>
          <a:xfrm>
            <a:off x="5561853" y="3256386"/>
            <a:ext cx="248355" cy="193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88BB6551-99DC-4685-9DF4-8308D90ED8E0}"/>
              </a:ext>
            </a:extLst>
          </p:cNvPr>
          <p:cNvSpPr/>
          <p:nvPr/>
        </p:nvSpPr>
        <p:spPr>
          <a:xfrm>
            <a:off x="6063417" y="3940285"/>
            <a:ext cx="664460" cy="6644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80%</a:t>
            </a:r>
            <a:endParaRPr lang="zh-CN" altLang="en-US" sz="1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FACF906-D761-47A8-A8D7-7CC7DDE88A8E}"/>
              </a:ext>
            </a:extLst>
          </p:cNvPr>
          <p:cNvSpPr/>
          <p:nvPr/>
        </p:nvSpPr>
        <p:spPr>
          <a:xfrm>
            <a:off x="6271469" y="4465682"/>
            <a:ext cx="248355" cy="193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3F43538F-CC8F-4227-84E3-AE1FF0AE4C95}"/>
              </a:ext>
            </a:extLst>
          </p:cNvPr>
          <p:cNvSpPr/>
          <p:nvPr/>
        </p:nvSpPr>
        <p:spPr>
          <a:xfrm>
            <a:off x="8033946" y="2904986"/>
            <a:ext cx="664460" cy="6644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New</a:t>
            </a:r>
            <a:endParaRPr lang="zh-CN" altLang="en-US" sz="1100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90715144-35C0-4F8A-BE34-73407A89D887}"/>
              </a:ext>
            </a:extLst>
          </p:cNvPr>
          <p:cNvSpPr/>
          <p:nvPr/>
        </p:nvSpPr>
        <p:spPr>
          <a:xfrm>
            <a:off x="7564216" y="2587567"/>
            <a:ext cx="1566312" cy="356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2-5:</a:t>
            </a:r>
            <a:r>
              <a:rPr lang="zh-CN" altLang="en-US" sz="1200" dirty="0"/>
              <a:t>挺进华沙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08BBC435-71E6-4F42-9FE6-50221CEDDE2B}"/>
              </a:ext>
            </a:extLst>
          </p:cNvPr>
          <p:cNvSpPr/>
          <p:nvPr/>
        </p:nvSpPr>
        <p:spPr>
          <a:xfrm>
            <a:off x="5612490" y="3595963"/>
            <a:ext cx="1566312" cy="356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2-4:</a:t>
            </a:r>
            <a:r>
              <a:rPr lang="zh-CN" altLang="en-US" sz="1200" dirty="0"/>
              <a:t>补给争夺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E9E0929E-BDB3-443B-BD55-F75DC11D9C0E}"/>
              </a:ext>
            </a:extLst>
          </p:cNvPr>
          <p:cNvSpPr/>
          <p:nvPr/>
        </p:nvSpPr>
        <p:spPr>
          <a:xfrm>
            <a:off x="706346" y="4081165"/>
            <a:ext cx="884297" cy="1960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上一章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4B2B1B00-8F1F-4C79-91BB-B7B967EDDD45}"/>
              </a:ext>
            </a:extLst>
          </p:cNvPr>
          <p:cNvSpPr/>
          <p:nvPr/>
        </p:nvSpPr>
        <p:spPr>
          <a:xfrm>
            <a:off x="9850089" y="4110749"/>
            <a:ext cx="884297" cy="1960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下一章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84063C8-1A1B-422E-8E68-B3370F42F252}"/>
              </a:ext>
            </a:extLst>
          </p:cNvPr>
          <p:cNvSpPr/>
          <p:nvPr/>
        </p:nvSpPr>
        <p:spPr>
          <a:xfrm>
            <a:off x="2946791" y="1880171"/>
            <a:ext cx="6349003" cy="33785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58C41DA-72AC-4AEA-9A00-C3E103704693}"/>
              </a:ext>
            </a:extLst>
          </p:cNvPr>
          <p:cNvSpPr/>
          <p:nvPr/>
        </p:nvSpPr>
        <p:spPr>
          <a:xfrm>
            <a:off x="3040223" y="1951155"/>
            <a:ext cx="1401169" cy="342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2-5</a:t>
            </a:r>
            <a:r>
              <a:rPr lang="zh-CN" altLang="en-US" sz="1400" dirty="0"/>
              <a:t>：挺进华沙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222B9BE-0393-4B78-B00A-F2284EE68A00}"/>
              </a:ext>
            </a:extLst>
          </p:cNvPr>
          <p:cNvSpPr/>
          <p:nvPr/>
        </p:nvSpPr>
        <p:spPr>
          <a:xfrm>
            <a:off x="4833443" y="2110823"/>
            <a:ext cx="3270683" cy="978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0F052AF-2347-400C-87AB-58F678A19578}"/>
              </a:ext>
            </a:extLst>
          </p:cNvPr>
          <p:cNvSpPr/>
          <p:nvPr/>
        </p:nvSpPr>
        <p:spPr>
          <a:xfrm>
            <a:off x="4833443" y="2116588"/>
            <a:ext cx="2492855" cy="921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6EB498-E27D-4040-822A-F449E386E31C}"/>
              </a:ext>
            </a:extLst>
          </p:cNvPr>
          <p:cNvSpPr txBox="1"/>
          <p:nvPr/>
        </p:nvSpPr>
        <p:spPr>
          <a:xfrm>
            <a:off x="5810208" y="1989741"/>
            <a:ext cx="1680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关卡进度 </a:t>
            </a:r>
            <a:r>
              <a:rPr lang="en-US" altLang="zh-CN" dirty="0"/>
              <a:t>40%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C7F8F6A-D56C-43F3-A5D0-E217A2A5EE28}"/>
              </a:ext>
            </a:extLst>
          </p:cNvPr>
          <p:cNvSpPr/>
          <p:nvPr/>
        </p:nvSpPr>
        <p:spPr>
          <a:xfrm>
            <a:off x="8631334" y="1951155"/>
            <a:ext cx="531490" cy="40791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EE15501-AC4F-4178-802E-EAAD1909F5CE}"/>
              </a:ext>
            </a:extLst>
          </p:cNvPr>
          <p:cNvSpPr/>
          <p:nvPr/>
        </p:nvSpPr>
        <p:spPr>
          <a:xfrm>
            <a:off x="3373454" y="2911778"/>
            <a:ext cx="5563409" cy="106568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关卡描述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A8B9C205-02B3-413D-BFEE-AEBED91FBFCB}"/>
              </a:ext>
            </a:extLst>
          </p:cNvPr>
          <p:cNvSpPr/>
          <p:nvPr/>
        </p:nvSpPr>
        <p:spPr>
          <a:xfrm>
            <a:off x="3386872" y="2430988"/>
            <a:ext cx="1446571" cy="3813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危险度标识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26C49390-7CEB-4388-B6D0-2E2FE228B43A}"/>
              </a:ext>
            </a:extLst>
          </p:cNvPr>
          <p:cNvSpPr/>
          <p:nvPr/>
        </p:nvSpPr>
        <p:spPr>
          <a:xfrm>
            <a:off x="7236476" y="2437938"/>
            <a:ext cx="1680962" cy="3937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关卡固定消耗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B525860-CBF6-46AD-902B-1661D91B826C}"/>
              </a:ext>
            </a:extLst>
          </p:cNvPr>
          <p:cNvSpPr/>
          <p:nvPr/>
        </p:nvSpPr>
        <p:spPr>
          <a:xfrm>
            <a:off x="3373454" y="4038786"/>
            <a:ext cx="1483952" cy="2472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关卡子目标</a:t>
            </a:r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064EB746-D601-4DC3-AC0A-6CA2CE4772F2}"/>
              </a:ext>
            </a:extLst>
          </p:cNvPr>
          <p:cNvSpPr/>
          <p:nvPr/>
        </p:nvSpPr>
        <p:spPr>
          <a:xfrm>
            <a:off x="5224924" y="2428046"/>
            <a:ext cx="1680962" cy="3937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关卡类型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997BD4F1-21A9-4F81-93BB-A8925CBDBAB5}"/>
              </a:ext>
            </a:extLst>
          </p:cNvPr>
          <p:cNvSpPr/>
          <p:nvPr/>
        </p:nvSpPr>
        <p:spPr>
          <a:xfrm>
            <a:off x="5482046" y="4029261"/>
            <a:ext cx="1483952" cy="2472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关卡子目标</a:t>
            </a:r>
            <a:r>
              <a:rPr lang="en-US" altLang="zh-CN" sz="1200" dirty="0"/>
              <a:t>2</a:t>
            </a:r>
            <a:endParaRPr lang="zh-CN" altLang="en-US" sz="1200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21CAAFEE-74E2-4C52-A07A-9123A44FC26D}"/>
              </a:ext>
            </a:extLst>
          </p:cNvPr>
          <p:cNvSpPr/>
          <p:nvPr/>
        </p:nvSpPr>
        <p:spPr>
          <a:xfrm>
            <a:off x="7354163" y="4038786"/>
            <a:ext cx="1483952" cy="2472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关卡子目标</a:t>
            </a:r>
            <a:r>
              <a:rPr lang="en-US" altLang="zh-CN" sz="1200" dirty="0"/>
              <a:t>3</a:t>
            </a:r>
            <a:endParaRPr lang="zh-CN" altLang="en-US" sz="1200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3CFB6003-52D9-48D2-8355-1042FE4C637D}"/>
              </a:ext>
            </a:extLst>
          </p:cNvPr>
          <p:cNvSpPr/>
          <p:nvPr/>
        </p:nvSpPr>
        <p:spPr>
          <a:xfrm>
            <a:off x="3373454" y="4383629"/>
            <a:ext cx="2188399" cy="772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关卡产出栏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A095C5C5-7C2C-4249-99E2-E343535ACB7C}"/>
              </a:ext>
            </a:extLst>
          </p:cNvPr>
          <p:cNvSpPr/>
          <p:nvPr/>
        </p:nvSpPr>
        <p:spPr>
          <a:xfrm>
            <a:off x="6581774" y="4383629"/>
            <a:ext cx="2335663" cy="7905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立刻前往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E59E443F-F506-41B0-AE20-B8DD452D9123}"/>
              </a:ext>
            </a:extLst>
          </p:cNvPr>
          <p:cNvSpPr/>
          <p:nvPr/>
        </p:nvSpPr>
        <p:spPr>
          <a:xfrm>
            <a:off x="3581466" y="4468540"/>
            <a:ext cx="664460" cy="58672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dirty="0"/>
              <a:t>单位卡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C63A9559-A3E8-4A1F-96C3-4764F98DE78D}"/>
              </a:ext>
            </a:extLst>
          </p:cNvPr>
          <p:cNvSpPr/>
          <p:nvPr/>
        </p:nvSpPr>
        <p:spPr>
          <a:xfrm>
            <a:off x="4475836" y="4477939"/>
            <a:ext cx="664460" cy="58672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dirty="0"/>
              <a:t>图纸</a:t>
            </a:r>
          </a:p>
        </p:txBody>
      </p:sp>
    </p:spTree>
    <p:extLst>
      <p:ext uri="{BB962C8B-B14F-4D97-AF65-F5344CB8AC3E}">
        <p14:creationId xmlns:p14="http://schemas.microsoft.com/office/powerpoint/2010/main" val="2043108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7BA5F0-7F35-41AC-BFA7-58F3FC75C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774"/>
            <a:ext cx="10515600" cy="385763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zh-CN" altLang="en-US" dirty="0"/>
              <a:t>每日副本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3752E87-A348-4C46-B2A1-81803A9692E5}"/>
              </a:ext>
            </a:extLst>
          </p:cNvPr>
          <p:cNvSpPr/>
          <p:nvPr/>
        </p:nvSpPr>
        <p:spPr>
          <a:xfrm>
            <a:off x="1504950" y="871537"/>
            <a:ext cx="9848850" cy="533876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01A8BD6-5213-4F30-8CAC-702C478B742A}"/>
              </a:ext>
            </a:extLst>
          </p:cNvPr>
          <p:cNvSpPr/>
          <p:nvPr/>
        </p:nvSpPr>
        <p:spPr>
          <a:xfrm>
            <a:off x="7716308" y="935126"/>
            <a:ext cx="3589867" cy="5099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资源栏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51D84C4-21BE-4E4A-AF2C-619AA8B7B58F}"/>
              </a:ext>
            </a:extLst>
          </p:cNvPr>
          <p:cNvSpPr/>
          <p:nvPr/>
        </p:nvSpPr>
        <p:spPr>
          <a:xfrm>
            <a:off x="2103264" y="938212"/>
            <a:ext cx="1419129" cy="5099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每日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03A6DB2-1023-4919-9FDD-D90490717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050" y="928687"/>
            <a:ext cx="481866" cy="503768"/>
          </a:xfrm>
          <a:prstGeom prst="rect">
            <a:avLst/>
          </a:prstGeom>
        </p:spPr>
      </p:pic>
      <p:sp>
        <p:nvSpPr>
          <p:cNvPr id="10" name="箭头: 右 9">
            <a:extLst>
              <a:ext uri="{FF2B5EF4-FFF2-40B4-BE49-F238E27FC236}">
                <a16:creationId xmlns:a16="http://schemas.microsoft.com/office/drawing/2014/main" id="{D786A25D-C945-43F9-9F56-98E68FA76DFC}"/>
              </a:ext>
            </a:extLst>
          </p:cNvPr>
          <p:cNvSpPr/>
          <p:nvPr/>
        </p:nvSpPr>
        <p:spPr>
          <a:xfrm>
            <a:off x="11118368" y="3217042"/>
            <a:ext cx="599979" cy="642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1686B4A6-7142-482C-A377-3B9D3C42536B}"/>
              </a:ext>
            </a:extLst>
          </p:cNvPr>
          <p:cNvSpPr/>
          <p:nvPr/>
        </p:nvSpPr>
        <p:spPr>
          <a:xfrm rot="10800000">
            <a:off x="1321474" y="3222646"/>
            <a:ext cx="599979" cy="642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F2FC205-3CEC-4636-9AAE-86899A6A03D0}"/>
              </a:ext>
            </a:extLst>
          </p:cNvPr>
          <p:cNvSpPr/>
          <p:nvPr/>
        </p:nvSpPr>
        <p:spPr>
          <a:xfrm>
            <a:off x="5482782" y="1429413"/>
            <a:ext cx="1870518" cy="449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资源副本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720619B-3340-4EA6-91E9-8B1DFD4F5DDF}"/>
              </a:ext>
            </a:extLst>
          </p:cNvPr>
          <p:cNvSpPr/>
          <p:nvPr/>
        </p:nvSpPr>
        <p:spPr>
          <a:xfrm>
            <a:off x="3715129" y="1711767"/>
            <a:ext cx="1537940" cy="396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军费副本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D8CB929-1719-4881-9ADF-5F2E65494B5E}"/>
              </a:ext>
            </a:extLst>
          </p:cNvPr>
          <p:cNvSpPr/>
          <p:nvPr/>
        </p:nvSpPr>
        <p:spPr>
          <a:xfrm>
            <a:off x="2272014" y="2022696"/>
            <a:ext cx="1222927" cy="33405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经验道具副本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8B038EE-65DD-4B61-A5DE-3F904486573F}"/>
              </a:ext>
            </a:extLst>
          </p:cNvPr>
          <p:cNvSpPr/>
          <p:nvPr/>
        </p:nvSpPr>
        <p:spPr>
          <a:xfrm>
            <a:off x="7616382" y="1696113"/>
            <a:ext cx="1537940" cy="396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升阶素材本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D0E6C74-04E3-4EE4-B49F-49B05AC19449}"/>
              </a:ext>
            </a:extLst>
          </p:cNvPr>
          <p:cNvSpPr/>
          <p:nvPr/>
        </p:nvSpPr>
        <p:spPr>
          <a:xfrm>
            <a:off x="9417404" y="2007042"/>
            <a:ext cx="1222927" cy="33405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技能素材本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B318DF3-8050-404F-9B31-75DA067B1E3F}"/>
              </a:ext>
            </a:extLst>
          </p:cNvPr>
          <p:cNvSpPr/>
          <p:nvPr/>
        </p:nvSpPr>
        <p:spPr>
          <a:xfrm>
            <a:off x="1621463" y="5467350"/>
            <a:ext cx="481801" cy="5191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副本说明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253064C-5026-415B-97FF-217397F8090D}"/>
              </a:ext>
            </a:extLst>
          </p:cNvPr>
          <p:cNvSpPr/>
          <p:nvPr/>
        </p:nvSpPr>
        <p:spPr>
          <a:xfrm>
            <a:off x="2383277" y="5087566"/>
            <a:ext cx="1068770" cy="2600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开放时间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D7E2C6A-2CE9-4D2B-A92B-5A93A9139931}"/>
              </a:ext>
            </a:extLst>
          </p:cNvPr>
          <p:cNvSpPr/>
          <p:nvPr/>
        </p:nvSpPr>
        <p:spPr>
          <a:xfrm>
            <a:off x="4047962" y="5410906"/>
            <a:ext cx="1068770" cy="2600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开放时间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EE6FCB7-1500-4624-9AE5-6CF537F1145A}"/>
              </a:ext>
            </a:extLst>
          </p:cNvPr>
          <p:cNvSpPr/>
          <p:nvPr/>
        </p:nvSpPr>
        <p:spPr>
          <a:xfrm>
            <a:off x="5921489" y="5667939"/>
            <a:ext cx="1068770" cy="2600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开放时间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A0327D0-9401-4756-B7C6-DF37AFEFB1C1}"/>
              </a:ext>
            </a:extLst>
          </p:cNvPr>
          <p:cNvSpPr/>
          <p:nvPr/>
        </p:nvSpPr>
        <p:spPr>
          <a:xfrm>
            <a:off x="7904106" y="5379900"/>
            <a:ext cx="1068770" cy="2600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开放时间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DE16E89-2697-4297-8E22-1D3FC4398661}"/>
              </a:ext>
            </a:extLst>
          </p:cNvPr>
          <p:cNvSpPr/>
          <p:nvPr/>
        </p:nvSpPr>
        <p:spPr>
          <a:xfrm>
            <a:off x="9511241" y="5076801"/>
            <a:ext cx="1068770" cy="2600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开放时间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8EE1877-7125-4BB5-A5E3-7F697CCD2F33}"/>
              </a:ext>
            </a:extLst>
          </p:cNvPr>
          <p:cNvSpPr/>
          <p:nvPr/>
        </p:nvSpPr>
        <p:spPr>
          <a:xfrm>
            <a:off x="2541228" y="2022696"/>
            <a:ext cx="742076" cy="2600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3/3</a:t>
            </a:r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ECAEA86-81AE-4F19-A58D-64EF92FEE1FA}"/>
              </a:ext>
            </a:extLst>
          </p:cNvPr>
          <p:cNvSpPr/>
          <p:nvPr/>
        </p:nvSpPr>
        <p:spPr>
          <a:xfrm>
            <a:off x="4113061" y="1711767"/>
            <a:ext cx="742076" cy="2600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3/3</a:t>
            </a:r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9508236-1420-43A7-9980-A30F8A204CC3}"/>
              </a:ext>
            </a:extLst>
          </p:cNvPr>
          <p:cNvSpPr/>
          <p:nvPr/>
        </p:nvSpPr>
        <p:spPr>
          <a:xfrm>
            <a:off x="6047003" y="1426669"/>
            <a:ext cx="742076" cy="2600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3/3</a:t>
            </a:r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95B1E9-DDD4-4CB7-A243-CCEA6D6BBF06}"/>
              </a:ext>
            </a:extLst>
          </p:cNvPr>
          <p:cNvSpPr/>
          <p:nvPr/>
        </p:nvSpPr>
        <p:spPr>
          <a:xfrm>
            <a:off x="8019028" y="1704565"/>
            <a:ext cx="742076" cy="2600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3/3</a:t>
            </a:r>
            <a:endParaRPr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F5A5AFB-F124-4672-96D0-7B72059ED5FA}"/>
              </a:ext>
            </a:extLst>
          </p:cNvPr>
          <p:cNvSpPr/>
          <p:nvPr/>
        </p:nvSpPr>
        <p:spPr>
          <a:xfrm>
            <a:off x="9674588" y="2022696"/>
            <a:ext cx="742076" cy="2600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3/3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8343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42320D-BD97-4E85-B2DC-6C7DAF12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474" y="276726"/>
            <a:ext cx="10515600" cy="570247"/>
          </a:xfrm>
        </p:spPr>
        <p:txBody>
          <a:bodyPr/>
          <a:lstStyle/>
          <a:p>
            <a:pPr algn="ctr"/>
            <a:r>
              <a:rPr lang="zh-CN" altLang="en-US" dirty="0"/>
              <a:t>主界面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54C1CED-F16C-41D1-839C-4EADA0ACA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69" y="808156"/>
            <a:ext cx="11184835" cy="604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62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FD810C-598B-4EF9-A15E-2DAF6564C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568" y="240630"/>
            <a:ext cx="10515600" cy="473995"/>
          </a:xfrm>
        </p:spPr>
        <p:txBody>
          <a:bodyPr>
            <a:normAutofit lnSpcReduction="10000"/>
          </a:bodyPr>
          <a:lstStyle/>
          <a:p>
            <a:pPr algn="ctr"/>
            <a:r>
              <a:rPr lang="zh-CN" altLang="en-US" dirty="0"/>
              <a:t>初次登录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1BC066-2EB2-470F-8460-727743B3C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476" y="995666"/>
            <a:ext cx="9019048" cy="4866667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87171BFE-F6F0-401D-A4FA-6369FE7AB11E}"/>
              </a:ext>
            </a:extLst>
          </p:cNvPr>
          <p:cNvSpPr txBox="1">
            <a:spLocks/>
          </p:cNvSpPr>
          <p:nvPr/>
        </p:nvSpPr>
        <p:spPr>
          <a:xfrm>
            <a:off x="458420" y="6143375"/>
            <a:ext cx="10515600" cy="47399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/>
              <a:t>点击屏幕后自动翻开，然后画面变暗出现滚动出现便签上的文字</a:t>
            </a:r>
          </a:p>
        </p:txBody>
      </p:sp>
    </p:spTree>
    <p:extLst>
      <p:ext uri="{BB962C8B-B14F-4D97-AF65-F5344CB8AC3E}">
        <p14:creationId xmlns:p14="http://schemas.microsoft.com/office/powerpoint/2010/main" val="3151963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ACCA9C-FB1F-4E29-AE7B-4815A6D8F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63" y="409073"/>
            <a:ext cx="10515600" cy="498058"/>
          </a:xfrm>
        </p:spPr>
        <p:txBody>
          <a:bodyPr/>
          <a:lstStyle/>
          <a:p>
            <a:pPr algn="ctr"/>
            <a:r>
              <a:rPr lang="zh-CN" altLang="en-US" dirty="0"/>
              <a:t>文字滚动出现中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B2728E6-23B8-4F98-BB4F-95A02FF37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190" y="1009952"/>
            <a:ext cx="9047619" cy="483809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1AE57BC-4EE9-497C-B447-A49455F9AF63}"/>
              </a:ext>
            </a:extLst>
          </p:cNvPr>
          <p:cNvSpPr/>
          <p:nvPr/>
        </p:nvSpPr>
        <p:spPr>
          <a:xfrm>
            <a:off x="3061252" y="1298714"/>
            <a:ext cx="6427305" cy="27318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zh-CN" dirty="0"/>
              <a:t>“</a:t>
            </a:r>
            <a:r>
              <a:rPr lang="zh-CN" altLang="zh-CN" dirty="0">
                <a:solidFill>
                  <a:schemeClr val="bg1"/>
                </a:solidFill>
              </a:rPr>
              <a:t>尊敬的指挥官，最近才打听到你的消息，得知你还好让我非常高兴，不知你现在过得怎么样，大战后我在黑尔施韦勒佩特斯海姆开了家药店，名字就叫做虎</a:t>
            </a:r>
            <a:r>
              <a:rPr lang="en-US" altLang="zh-CN" dirty="0">
                <a:solidFill>
                  <a:schemeClr val="bg1"/>
                </a:solidFill>
              </a:rPr>
              <a:t>,</a:t>
            </a:r>
            <a:r>
              <a:rPr lang="zh-CN" altLang="zh-CN" dirty="0">
                <a:solidFill>
                  <a:schemeClr val="bg1"/>
                </a:solidFill>
              </a:rPr>
              <a:t>利用闲暇时间我写了一本回忆录，就是关于那场战争的，虽然我们最终还是战败了，作为一场残酷战争的发起者，这也许是更好的结局，我现在依然这么认为，但那些曾经一起奋战的兄弟，不管是已经战死的还是活下来的，我都觉得有必要做些什么去纪念他们，所以有了这本回忆录，在正式出版之前刚好得知了你的下落，就送过来请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98F8B4B-46DC-49F2-ABD9-91866E2E5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9373" y="5095581"/>
            <a:ext cx="507863" cy="45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86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3C0B1-B917-46C6-9A0E-ABB2EC1B6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032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翻页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1657F33-7244-48A3-873D-703D2C9F7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29" y="1468281"/>
            <a:ext cx="11628571" cy="63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098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3C0B1-B917-46C6-9A0E-ABB2EC1B6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032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滚动字幕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0E6B54B-625B-47F8-B0C8-3CFC5F2AB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66" y="1061819"/>
            <a:ext cx="11666667" cy="645714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3058CF7-109C-4010-9581-F53413892D11}"/>
              </a:ext>
            </a:extLst>
          </p:cNvPr>
          <p:cNvSpPr/>
          <p:nvPr/>
        </p:nvSpPr>
        <p:spPr>
          <a:xfrm>
            <a:off x="3048000" y="296733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  <a:cs typeface="Times New Roman" panose="02020603050405020304" pitchFamily="18" charset="0"/>
              </a:rPr>
              <a:t>本文献给第</a:t>
            </a:r>
            <a:r>
              <a:rPr lang="en-US" altLang="zh-CN" dirty="0">
                <a:solidFill>
                  <a:schemeClr val="bg1"/>
                </a:solidFill>
                <a:cs typeface="Times New Roman" panose="02020603050405020304" pitchFamily="18" charset="0"/>
              </a:rPr>
              <a:t>502</a:t>
            </a:r>
            <a:r>
              <a:rPr lang="zh-CN" altLang="zh-CN" dirty="0">
                <a:solidFill>
                  <a:schemeClr val="bg1"/>
                </a:solidFill>
                <a:cs typeface="Times New Roman" panose="02020603050405020304" pitchFamily="18" charset="0"/>
              </a:rPr>
              <a:t>重型坦克营第</a:t>
            </a:r>
            <a:r>
              <a:rPr lang="en-US" altLang="zh-CN" dirty="0">
                <a:solidFill>
                  <a:schemeClr val="bg1"/>
                </a:solidFill>
                <a:cs typeface="Times New Roman" panose="02020603050405020304" pitchFamily="18" charset="0"/>
              </a:rPr>
              <a:t>2</a:t>
            </a:r>
            <a:r>
              <a:rPr lang="zh-CN" altLang="zh-CN" dirty="0">
                <a:solidFill>
                  <a:schemeClr val="bg1"/>
                </a:solidFill>
                <a:cs typeface="Times New Roman" panose="02020603050405020304" pitchFamily="18" charset="0"/>
              </a:rPr>
              <a:t>连的战友们。无论光荣战死的，还是幸免于大战的，我们的兄弟情义都将是不朽而难忘的。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E877E27-E6F6-4682-8925-C4CA5E730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5937" y="6752103"/>
            <a:ext cx="507863" cy="45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689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3C0B1-B917-46C6-9A0E-ABB2EC1B6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032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放大照片，仿佛被吸进去一样，开始新手关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1657F33-7244-48A3-873D-703D2C9F7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168" y="954158"/>
            <a:ext cx="9372600" cy="510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701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B6C35286-876A-4FD9-A1CF-889D43E15396}"/>
              </a:ext>
            </a:extLst>
          </p:cNvPr>
          <p:cNvSpPr/>
          <p:nvPr/>
        </p:nvSpPr>
        <p:spPr>
          <a:xfrm>
            <a:off x="1515979" y="733926"/>
            <a:ext cx="9336505" cy="5582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D075DA-386E-4D62-B2AA-EDF7BBCD3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579" y="144379"/>
            <a:ext cx="10515600" cy="589547"/>
          </a:xfrm>
        </p:spPr>
        <p:txBody>
          <a:bodyPr/>
          <a:lstStyle/>
          <a:p>
            <a:pPr algn="ctr"/>
            <a:r>
              <a:rPr lang="zh-CN" altLang="en-US" dirty="0"/>
              <a:t>初始车长选择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8BE1ED7-E05A-4A6F-B1A4-10BEC01D2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775" y="840650"/>
            <a:ext cx="8599208" cy="51767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414C673-0F29-419B-BF00-609251D4714F}"/>
              </a:ext>
            </a:extLst>
          </p:cNvPr>
          <p:cNvSpPr/>
          <p:nvPr/>
        </p:nvSpPr>
        <p:spPr>
          <a:xfrm>
            <a:off x="2464904" y="4572000"/>
            <a:ext cx="2027583" cy="75537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魏特曼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1BA4B13-0E47-4CEF-83C4-E8BEB78A484B}"/>
              </a:ext>
            </a:extLst>
          </p:cNvPr>
          <p:cNvSpPr/>
          <p:nvPr/>
        </p:nvSpPr>
        <p:spPr>
          <a:xfrm>
            <a:off x="5226587" y="4572000"/>
            <a:ext cx="2027583" cy="75537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卡尔尤斯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6630731-BC45-4D9E-A63B-55AAC9C7D76F}"/>
              </a:ext>
            </a:extLst>
          </p:cNvPr>
          <p:cNvSpPr/>
          <p:nvPr/>
        </p:nvSpPr>
        <p:spPr>
          <a:xfrm>
            <a:off x="7988270" y="4572000"/>
            <a:ext cx="2027583" cy="75537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鲍尔特</a:t>
            </a:r>
          </a:p>
        </p:txBody>
      </p:sp>
    </p:spTree>
    <p:extLst>
      <p:ext uri="{BB962C8B-B14F-4D97-AF65-F5344CB8AC3E}">
        <p14:creationId xmlns:p14="http://schemas.microsoft.com/office/powerpoint/2010/main" val="327269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0464E1D-51A8-4987-8E59-33F8C7E76D66}"/>
              </a:ext>
            </a:extLst>
          </p:cNvPr>
          <p:cNvSpPr/>
          <p:nvPr/>
        </p:nvSpPr>
        <p:spPr>
          <a:xfrm>
            <a:off x="1515979" y="733926"/>
            <a:ext cx="9336505" cy="5582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2D181F-7690-4E84-9D64-9C4213B80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758" y="385011"/>
            <a:ext cx="10515600" cy="365710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zh-CN" altLang="en-US" dirty="0"/>
              <a:t>选中车长后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443FCC5-3669-42E7-8663-44F4FC6D7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798" y="979320"/>
            <a:ext cx="2911642" cy="397142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6F49D2F-549C-4843-8055-7ECDE850EB67}"/>
              </a:ext>
            </a:extLst>
          </p:cNvPr>
          <p:cNvSpPr/>
          <p:nvPr/>
        </p:nvSpPr>
        <p:spPr>
          <a:xfrm>
            <a:off x="6184231" y="986589"/>
            <a:ext cx="4247148" cy="39343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卡牌介绍和属性相关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D23EA5E-6EC6-4911-9A2A-D06EFFE248DF}"/>
              </a:ext>
            </a:extLst>
          </p:cNvPr>
          <p:cNvSpPr/>
          <p:nvPr/>
        </p:nvSpPr>
        <p:spPr>
          <a:xfrm>
            <a:off x="2775285" y="5154401"/>
            <a:ext cx="5823284" cy="82291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指挥官姓名输入栏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8E4F66C-D741-4D50-AEAC-794FA39DAB53}"/>
              </a:ext>
            </a:extLst>
          </p:cNvPr>
          <p:cNvSpPr/>
          <p:nvPr/>
        </p:nvSpPr>
        <p:spPr>
          <a:xfrm>
            <a:off x="9673389" y="5156783"/>
            <a:ext cx="757990" cy="82291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确认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1CEAB82-C6F8-499D-9710-F4094D4795E3}"/>
              </a:ext>
            </a:extLst>
          </p:cNvPr>
          <p:cNvSpPr/>
          <p:nvPr/>
        </p:nvSpPr>
        <p:spPr>
          <a:xfrm>
            <a:off x="8726905" y="5154400"/>
            <a:ext cx="757990" cy="82291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随机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71C8350-D959-43C6-B140-DE2E49A7E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563" y="979320"/>
            <a:ext cx="650007" cy="67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039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9FB746-0E88-42B4-AD30-C617875D9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063" y="288757"/>
            <a:ext cx="10515600" cy="570247"/>
          </a:xfrm>
        </p:spPr>
        <p:txBody>
          <a:bodyPr/>
          <a:lstStyle/>
          <a:p>
            <a:r>
              <a:rPr lang="zh-CN" altLang="en-US" dirty="0"/>
              <a:t>进入主界面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CB5B0A8-A1C1-43D8-B2E0-A0F46D79E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095" y="1038524"/>
            <a:ext cx="8543575" cy="457724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5524549-5FD4-411F-940C-E457D558F571}"/>
              </a:ext>
            </a:extLst>
          </p:cNvPr>
          <p:cNvSpPr txBox="1"/>
          <p:nvPr/>
        </p:nvSpPr>
        <p:spPr>
          <a:xfrm>
            <a:off x="878305" y="5702968"/>
            <a:ext cx="1074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打开的永远是有着军营作为最大图片的那页，</a:t>
            </a:r>
            <a:r>
              <a:rPr lang="en-US" altLang="zh-CN" dirty="0"/>
              <a:t>loading</a:t>
            </a:r>
            <a:r>
              <a:rPr lang="zh-CN" altLang="en-US" dirty="0"/>
              <a:t>读完后放大军营仿佛是被吸进去一样（再议），进入主界面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2B3E4BBD-DCD9-4F17-B14B-4C8340DAFCAD}"/>
              </a:ext>
            </a:extLst>
          </p:cNvPr>
          <p:cNvSpPr/>
          <p:nvPr/>
        </p:nvSpPr>
        <p:spPr>
          <a:xfrm>
            <a:off x="2779295" y="5065297"/>
            <a:ext cx="6136105" cy="312821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Loadingt</a:t>
            </a:r>
            <a:r>
              <a:rPr lang="zh-CN" altLang="en-US" dirty="0"/>
              <a:t>条</a:t>
            </a:r>
          </a:p>
        </p:txBody>
      </p:sp>
    </p:spTree>
    <p:extLst>
      <p:ext uri="{BB962C8B-B14F-4D97-AF65-F5344CB8AC3E}">
        <p14:creationId xmlns:p14="http://schemas.microsoft.com/office/powerpoint/2010/main" val="2932597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508</Words>
  <Application>Microsoft Office PowerPoint</Application>
  <PresentationFormat>宽屏</PresentationFormat>
  <Paragraphs>130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翻页</vt:lpstr>
      <vt:lpstr>滚动字幕</vt:lpstr>
      <vt:lpstr>放大照片，仿佛被吸进去一样，开始新手关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admin</cp:lastModifiedBy>
  <cp:revision>24</cp:revision>
  <dcterms:created xsi:type="dcterms:W3CDTF">2018-05-28T05:53:40Z</dcterms:created>
  <dcterms:modified xsi:type="dcterms:W3CDTF">2018-05-30T09:11:23Z</dcterms:modified>
</cp:coreProperties>
</file>